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0372B-F667-9428-412D-0786BB9D8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1E6C75-A7E1-CCE5-CA16-9172394BE5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4EE2-0B8B-EFA0-79B7-CD4137E43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40459-1EBF-4287-2DE1-D6DC423CC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56EFE-2858-E63A-E111-8EE52217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8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D6DDB-384B-6531-F459-F70465370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DE5C2-4703-0CFC-EAAA-9574259AC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B58A9-D2C8-9DAA-2119-2EBC1D645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28A6D-2E0D-02FA-DB0C-777AE41DE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39294-FC80-2B2E-A9EF-C5C27E9D6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1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622502-E3FF-E20E-C3D2-C0A3092628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81E40-87FB-62E8-C8E5-33E66ED8E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DBC20-A046-145D-0B22-C3D60D9EB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19C67-4108-BADB-DBF9-3DACB1B60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1BF19-D114-3F9F-408E-1C757BBAF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0172F-09BD-4CC2-179F-7B27BF7A2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B2BB-3F29-7A82-D07B-87DAA3C43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D4DA0-9372-7F97-9A4C-7F71A38FC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F62EF-A002-723F-D5C6-A35AFA79C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6D67F-5FF0-CD39-0910-393194445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0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67698-A9F0-1518-D7C7-126EE5EB9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0E506-E948-BE37-7CCB-BA0387223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F8AE7-DA61-36E1-14FA-8CD39495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E97B9-C339-2851-D384-F8619257F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12EB9-E9C6-E1AA-6AD7-B7A805BF9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36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9570D-74D6-A1C8-BB6F-268AAEE65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EE28F-CED3-44EB-2542-A8791057B3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5514B0-4427-177F-7BEC-397E0C75C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6C68F-33E5-155C-B1C5-44D36260A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BA1F8-4908-8594-7EDC-C78ED1503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FDFB6-409F-C1EB-DD1F-47DBB372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4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F8610-DC6A-D3E0-520C-8B41F38CB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8980B-AAA8-4CE6-F26E-AFBD2F118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FC67E8-8ADF-0F4F-FDD7-B899DB233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1A2F2E-DBE5-6C20-A632-18B332E7B3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EF109D-8D30-52C0-AB62-1394E61B9D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D14346-E756-23EE-7BE7-E2A71A774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848526-4DD2-6352-5210-81E3DC81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897502-2683-89F2-EF01-C61429FD8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3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D38EB-B836-8006-EBD7-10AC07362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098C2E-4A31-1339-0D92-BD0DFAB11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7A64E-F014-9383-1999-441D27095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06D8AF-CB64-BBDC-83C0-2E0A11062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5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8D0DB2-FEFA-B149-5580-35627CEDC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4DBF9C-0120-67B3-78F2-E3791EA5B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10B08-1566-FB4C-30AF-BA1B2D21D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84F8-9989-4AC7-EAF9-4904DAB1B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9377F-008C-7CB0-B2CC-180B07BED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D7B43A-E5D5-0EE4-CEFC-EC1134056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167A87-4927-8E65-9674-6195DC3A0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BA6D53-4836-69F4-58B1-51E825761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AB1B9E-7BA3-A6A7-AF36-7FA3F85CC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5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8A40C-7A4A-B159-AD25-E02FC373E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4686CD-0DC2-3D93-8E4B-B4449A5A4D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C9B9C8-785A-808C-E668-5A1D4B707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F13F8A-4254-B778-99C2-622F1753D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AFE0A-FFEF-342F-47A2-BAE7636F7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F8AA7-98A1-287B-210D-12C0A2FD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1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F87E6E-1237-9D22-BDAC-D35F04C1A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92AD7-3238-1FB9-6107-13E0AFA79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7638D-5E0D-74F8-7B74-A88760A05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B3F6D-DE51-48FC-8E72-3BD6673C3460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7B764-B7C7-0548-C843-4F27494563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73AC1-57F4-020D-66F2-7C910BD62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BFB64-26D5-48C0-BD6D-490C9475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5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1BFA08-D333-0782-85DC-B639C645D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Media Type or Marketing Provider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CFECEE-6DFF-CDDA-B642-2987EE0B88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013" y="3204607"/>
            <a:ext cx="5131088" cy="29760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E6B9276-E9E2-4C12-642B-9F363F00C9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333" y="3204607"/>
            <a:ext cx="5131087" cy="302734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5E5B6F9-1C2B-A61C-550F-8AD31ACF58C1}"/>
              </a:ext>
            </a:extLst>
          </p:cNvPr>
          <p:cNvSpPr txBox="1"/>
          <p:nvPr/>
        </p:nvSpPr>
        <p:spPr>
          <a:xfrm>
            <a:off x="341013" y="1712070"/>
            <a:ext cx="114152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In the new </a:t>
            </a:r>
            <a:r>
              <a:rPr lang="en-US" sz="2000" b="1" dirty="0" err="1"/>
              <a:t>PowerBi</a:t>
            </a:r>
            <a:r>
              <a:rPr lang="en-US" sz="2000" b="1" dirty="0"/>
              <a:t> Enterprise report there is a category called Media Type.  This category pulls its data from a field in CR360 assigned to a tracking number called Marketing Provider.  This field can only be updated or changed in CR360 and no where else.  If a client wants to categorize their lines with Media Types how would they set the categories?</a:t>
            </a:r>
          </a:p>
        </p:txBody>
      </p:sp>
    </p:spTree>
    <p:extLst>
      <p:ext uri="{BB962C8B-B14F-4D97-AF65-F5344CB8AC3E}">
        <p14:creationId xmlns:p14="http://schemas.microsoft.com/office/powerpoint/2010/main" val="199282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5" name="Rectangle 104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6BC054-7933-33C6-BA81-95AF1EBFB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4507" y="393955"/>
            <a:ext cx="9264444" cy="60700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F66C880-F2C5-21B1-A217-687FECB485FD}"/>
              </a:ext>
            </a:extLst>
          </p:cNvPr>
          <p:cNvSpPr txBox="1"/>
          <p:nvPr/>
        </p:nvSpPr>
        <p:spPr>
          <a:xfrm>
            <a:off x="530087" y="1640806"/>
            <a:ext cx="272994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Marketing Provider -  Found in CR360  -  Tracking Numbers, Phone Numbers and then Edit a specific tracking number</a:t>
            </a:r>
          </a:p>
        </p:txBody>
      </p:sp>
    </p:spTree>
    <p:extLst>
      <p:ext uri="{BB962C8B-B14F-4D97-AF65-F5344CB8AC3E}">
        <p14:creationId xmlns:p14="http://schemas.microsoft.com/office/powerpoint/2010/main" val="3477250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5" name="Rectangle 104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554C01-2A88-7CDB-53DC-8159D14F2493}"/>
              </a:ext>
            </a:extLst>
          </p:cNvPr>
          <p:cNvSpPr txBox="1"/>
          <p:nvPr/>
        </p:nvSpPr>
        <p:spPr>
          <a:xfrm>
            <a:off x="271287" y="1165154"/>
            <a:ext cx="3940268" cy="33324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 CR360 on tracking numbers there are also 2 other categories Program and Campaign – I am not sure what they are used for now and Matt H might know but could these also be used to allow tracking numbers to be categorized and how would the customer update these?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82FC14E4-97EF-6870-EE6E-CAD848FDB7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83"/>
          <a:stretch/>
        </p:blipFill>
        <p:spPr bwMode="auto">
          <a:xfrm>
            <a:off x="4211555" y="314632"/>
            <a:ext cx="7882126" cy="5891745"/>
          </a:xfrm>
          <a:prstGeom prst="rect">
            <a:avLst/>
          </a:prstGeom>
          <a:noFill/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9992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141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Media Type or Marketing Provider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Type or Marketing Provider </dc:title>
  <dc:creator>Kirstie Thomas</dc:creator>
  <cp:lastModifiedBy>Kirstie Thomas</cp:lastModifiedBy>
  <cp:revision>1</cp:revision>
  <dcterms:created xsi:type="dcterms:W3CDTF">2023-05-02T13:39:47Z</dcterms:created>
  <dcterms:modified xsi:type="dcterms:W3CDTF">2023-05-02T13:56:21Z</dcterms:modified>
</cp:coreProperties>
</file>